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3/5/2015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3/5/2015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3/5/2015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3/5/2015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3/5/2015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3/5/2015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3/5/2015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3/5/2015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3/5/2015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3/5/2015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3/5/2015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3/5/2015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1470025"/>
          </a:xfrm>
        </p:spPr>
        <p:txBody>
          <a:bodyPr/>
          <a:lstStyle/>
          <a:p>
            <a:r>
              <a:rPr lang="el-GR" b="1" dirty="0" smtClean="0">
                <a:solidFill>
                  <a:srgbClr val="C00000"/>
                </a:solidFill>
              </a:rPr>
              <a:t>Μαθαίνω τους αριθμούς </a:t>
            </a:r>
            <a:endParaRPr lang="el-GR" b="1" dirty="0">
              <a:solidFill>
                <a:srgbClr val="C00000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539552" y="5085184"/>
            <a:ext cx="8280920" cy="1057672"/>
          </a:xfrm>
        </p:spPr>
        <p:txBody>
          <a:bodyPr>
            <a:normAutofit/>
          </a:bodyPr>
          <a:lstStyle/>
          <a:p>
            <a:r>
              <a:rPr lang="el-GR" sz="4800" b="1" dirty="0" smtClean="0">
                <a:solidFill>
                  <a:srgbClr val="7030A0"/>
                </a:solidFill>
              </a:rPr>
              <a:t>0   1   2   3   4   5   6   7   8   9  10 </a:t>
            </a:r>
            <a:endParaRPr lang="el-GR" sz="4800" b="1" dirty="0">
              <a:solidFill>
                <a:srgbClr val="7030A0"/>
              </a:solidFill>
            </a:endParaRPr>
          </a:p>
        </p:txBody>
      </p:sp>
      <p:pic>
        <p:nvPicPr>
          <p:cNvPr id="4" name="3 - Εικόνα" descr="math-cent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1772816"/>
            <a:ext cx="4763165" cy="31532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8000" b="1" dirty="0" smtClean="0">
                <a:solidFill>
                  <a:schemeClr val="accent2">
                    <a:lumMod val="75000"/>
                  </a:schemeClr>
                </a:solidFill>
              </a:rPr>
              <a:t>8  οκτώ </a:t>
            </a:r>
            <a:endParaRPr lang="el-GR" sz="8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3 - Θέση περιεχομένου" descr="Τα-ψάρια-λιμνών,-ένα-ψάρι-του-γλυκού-νερού_5149e4cdc6b12-thum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2348880"/>
            <a:ext cx="2076822" cy="1730685"/>
          </a:xfrm>
        </p:spPr>
      </p:pic>
      <p:pic>
        <p:nvPicPr>
          <p:cNvPr id="6" name="3 - Θέση περιεχομένου" descr="Τα-ψάρια-λιμνών,-ένα-ψάρι-του-γλυκού-νερού_5149e4cdc6b12-thum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476672"/>
            <a:ext cx="2076822" cy="1730685"/>
          </a:xfrm>
          <a:prstGeom prst="rect">
            <a:avLst/>
          </a:prstGeom>
        </p:spPr>
      </p:pic>
      <p:pic>
        <p:nvPicPr>
          <p:cNvPr id="7" name="3 - Θέση περιεχομένου" descr="Τα-ψάρια-λιμνών,-ένα-ψάρι-του-γλυκού-νερού_5149e4cdc6b12-thum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4149080"/>
            <a:ext cx="2076822" cy="1730685"/>
          </a:xfrm>
          <a:prstGeom prst="rect">
            <a:avLst/>
          </a:prstGeom>
        </p:spPr>
      </p:pic>
      <p:pic>
        <p:nvPicPr>
          <p:cNvPr id="8" name="3 - Θέση περιεχομένου" descr="Τα-ψάρια-λιμνών,-ένα-ψάρι-του-γλυκού-νερού_5149e4cdc6b12-thum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3928" y="1700808"/>
            <a:ext cx="2076822" cy="1730685"/>
          </a:xfrm>
          <a:prstGeom prst="rect">
            <a:avLst/>
          </a:prstGeom>
        </p:spPr>
      </p:pic>
      <p:pic>
        <p:nvPicPr>
          <p:cNvPr id="9" name="3 - Θέση περιεχομένου" descr="Τα-ψάρια-λιμνών,-ένα-ψάρι-του-γλυκού-νερού_5149e4cdc6b12-thum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4725144"/>
            <a:ext cx="2076822" cy="1730685"/>
          </a:xfrm>
          <a:prstGeom prst="rect">
            <a:avLst/>
          </a:prstGeom>
        </p:spPr>
      </p:pic>
      <p:pic>
        <p:nvPicPr>
          <p:cNvPr id="10" name="3 - Θέση περιεχομένου" descr="Τα-ψάρια-λιμνών,-ένα-ψάρι-του-γλυκού-νερού_5149e4cdc6b12-thum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4941168"/>
            <a:ext cx="2076822" cy="1730685"/>
          </a:xfrm>
          <a:prstGeom prst="rect">
            <a:avLst/>
          </a:prstGeom>
        </p:spPr>
      </p:pic>
      <p:pic>
        <p:nvPicPr>
          <p:cNvPr id="11" name="3 - Θέση περιεχομένου" descr="Τα-ψάρια-λιμνών,-ένα-ψάρι-του-γλυκού-νερού_5149e4cdc6b12-thum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60232" y="2492896"/>
            <a:ext cx="2076822" cy="1730685"/>
          </a:xfrm>
          <a:prstGeom prst="rect">
            <a:avLst/>
          </a:prstGeom>
        </p:spPr>
      </p:pic>
      <p:pic>
        <p:nvPicPr>
          <p:cNvPr id="12" name="3 - Θέση περιεχομένου" descr="Τα-ψάρια-λιμνών,-ένα-ψάρι-του-γλυκού-νερού_5149e4cdc6b12-thum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188640"/>
            <a:ext cx="2076822" cy="173068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8000" b="1" dirty="0" smtClean="0">
                <a:solidFill>
                  <a:schemeClr val="bg2">
                    <a:lumMod val="25000"/>
                  </a:schemeClr>
                </a:solidFill>
              </a:rPr>
              <a:t>9  εννιά  εννέα </a:t>
            </a:r>
            <a:endParaRPr lang="el-GR" sz="8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3 - Θέση περιεχομένου" descr="αρχείο λήψης (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4653136"/>
            <a:ext cx="1877938" cy="1820282"/>
          </a:xfrm>
        </p:spPr>
      </p:pic>
      <p:pic>
        <p:nvPicPr>
          <p:cNvPr id="5" name="3 - Θέση περιεχομένου" descr="αρχείο λήψης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4581128"/>
            <a:ext cx="1877938" cy="1820282"/>
          </a:xfrm>
          <a:prstGeom prst="rect">
            <a:avLst/>
          </a:prstGeom>
        </p:spPr>
      </p:pic>
      <p:pic>
        <p:nvPicPr>
          <p:cNvPr id="6" name="3 - Θέση περιεχομένου" descr="αρχείο λήψης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4725144"/>
            <a:ext cx="1877938" cy="1820282"/>
          </a:xfrm>
          <a:prstGeom prst="rect">
            <a:avLst/>
          </a:prstGeom>
        </p:spPr>
      </p:pic>
      <p:pic>
        <p:nvPicPr>
          <p:cNvPr id="7" name="3 - Θέση περιεχομένου" descr="αρχείο λήψης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268760"/>
            <a:ext cx="1877938" cy="1820282"/>
          </a:xfrm>
          <a:prstGeom prst="rect">
            <a:avLst/>
          </a:prstGeom>
        </p:spPr>
      </p:pic>
      <p:pic>
        <p:nvPicPr>
          <p:cNvPr id="8" name="3 - Θέση περιεχομένου" descr="αρχείο λήψης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1628800"/>
            <a:ext cx="1877938" cy="1820282"/>
          </a:xfrm>
          <a:prstGeom prst="rect">
            <a:avLst/>
          </a:prstGeom>
        </p:spPr>
      </p:pic>
      <p:pic>
        <p:nvPicPr>
          <p:cNvPr id="9" name="3 - Θέση περιεχομένου" descr="αρχείο λήψης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1412776"/>
            <a:ext cx="1877938" cy="1820282"/>
          </a:xfrm>
          <a:prstGeom prst="rect">
            <a:avLst/>
          </a:prstGeom>
        </p:spPr>
      </p:pic>
      <p:pic>
        <p:nvPicPr>
          <p:cNvPr id="10" name="3 - Θέση περιεχομένου" descr="αρχείο λήψης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3140968"/>
            <a:ext cx="1877938" cy="1820282"/>
          </a:xfrm>
          <a:prstGeom prst="rect">
            <a:avLst/>
          </a:prstGeom>
        </p:spPr>
      </p:pic>
      <p:pic>
        <p:nvPicPr>
          <p:cNvPr id="11" name="3 - Θέση περιεχομένου" descr="αρχείο λήψης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2708920"/>
            <a:ext cx="1877938" cy="1820282"/>
          </a:xfrm>
          <a:prstGeom prst="rect">
            <a:avLst/>
          </a:prstGeom>
        </p:spPr>
      </p:pic>
      <p:pic>
        <p:nvPicPr>
          <p:cNvPr id="12" name="3 - Θέση περιεχομένου" descr="αρχείο λήψης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4437112"/>
            <a:ext cx="1877938" cy="1820282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8000" b="1" dirty="0" smtClean="0">
                <a:solidFill>
                  <a:srgbClr val="0070C0"/>
                </a:solidFill>
              </a:rPr>
              <a:t>10  δέκα </a:t>
            </a:r>
            <a:endParaRPr lang="el-GR" sz="8000" b="1" dirty="0">
              <a:solidFill>
                <a:srgbClr val="0070C0"/>
              </a:solidFill>
            </a:endParaRPr>
          </a:p>
        </p:txBody>
      </p:sp>
      <p:pic>
        <p:nvPicPr>
          <p:cNvPr id="4" name="3 - Θέση περιεχομένου" descr="image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2420888"/>
            <a:ext cx="1333500" cy="1371600"/>
          </a:xfrm>
        </p:spPr>
      </p:pic>
      <p:pic>
        <p:nvPicPr>
          <p:cNvPr id="5" name="3 - Θέση περιεχομένου" descr="imag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1844824"/>
            <a:ext cx="1333500" cy="1371600"/>
          </a:xfrm>
          <a:prstGeom prst="rect">
            <a:avLst/>
          </a:prstGeom>
        </p:spPr>
      </p:pic>
      <p:pic>
        <p:nvPicPr>
          <p:cNvPr id="6" name="3 - Θέση περιεχομένου" descr="imag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1916832"/>
            <a:ext cx="1333500" cy="1371600"/>
          </a:xfrm>
          <a:prstGeom prst="rect">
            <a:avLst/>
          </a:prstGeom>
        </p:spPr>
      </p:pic>
      <p:pic>
        <p:nvPicPr>
          <p:cNvPr id="7" name="3 - Θέση περιεχομένου" descr="imag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260648"/>
            <a:ext cx="1333500" cy="1371600"/>
          </a:xfrm>
          <a:prstGeom prst="rect">
            <a:avLst/>
          </a:prstGeom>
        </p:spPr>
      </p:pic>
      <p:pic>
        <p:nvPicPr>
          <p:cNvPr id="8" name="3 - Θέση περιεχομένου" descr="imag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08304" y="476672"/>
            <a:ext cx="1333500" cy="1371600"/>
          </a:xfrm>
          <a:prstGeom prst="rect">
            <a:avLst/>
          </a:prstGeom>
        </p:spPr>
      </p:pic>
      <p:pic>
        <p:nvPicPr>
          <p:cNvPr id="9" name="3 - Θέση περιεχομένου" descr="imag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4005064"/>
            <a:ext cx="1333500" cy="1371600"/>
          </a:xfrm>
          <a:prstGeom prst="rect">
            <a:avLst/>
          </a:prstGeom>
        </p:spPr>
      </p:pic>
      <p:pic>
        <p:nvPicPr>
          <p:cNvPr id="10" name="3 - Θέση περιεχομένου" descr="imag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9992" y="4077072"/>
            <a:ext cx="1333500" cy="1371600"/>
          </a:xfrm>
          <a:prstGeom prst="rect">
            <a:avLst/>
          </a:prstGeom>
        </p:spPr>
      </p:pic>
      <p:pic>
        <p:nvPicPr>
          <p:cNvPr id="11" name="3 - Θέση περιεχομένου" descr="imag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08304" y="5085184"/>
            <a:ext cx="1333500" cy="1371600"/>
          </a:xfrm>
          <a:prstGeom prst="rect">
            <a:avLst/>
          </a:prstGeom>
        </p:spPr>
      </p:pic>
      <p:pic>
        <p:nvPicPr>
          <p:cNvPr id="12" name="3 - Θέση περιεχομένου" descr="imag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4941168"/>
            <a:ext cx="1333500" cy="1371600"/>
          </a:xfrm>
          <a:prstGeom prst="rect">
            <a:avLst/>
          </a:prstGeom>
        </p:spPr>
      </p:pic>
      <p:pic>
        <p:nvPicPr>
          <p:cNvPr id="13" name="3 - Θέση περιεχομένου" descr="imag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0272" y="3140968"/>
            <a:ext cx="1333500" cy="13716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8000" b="1" dirty="0" smtClean="0">
                <a:solidFill>
                  <a:srgbClr val="C00000"/>
                </a:solidFill>
              </a:rPr>
              <a:t> </a:t>
            </a:r>
            <a:r>
              <a:rPr lang="el-GR" sz="8900" b="1" dirty="0" smtClean="0">
                <a:solidFill>
                  <a:srgbClr val="C00000"/>
                </a:solidFill>
              </a:rPr>
              <a:t>0 μηδέν</a:t>
            </a:r>
            <a:endParaRPr lang="el-GR" sz="8900" b="1" dirty="0">
              <a:solidFill>
                <a:srgbClr val="C0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8000" b="1" dirty="0" smtClean="0">
                <a:solidFill>
                  <a:schemeClr val="accent2">
                    <a:lumMod val="75000"/>
                  </a:schemeClr>
                </a:solidFill>
              </a:rPr>
              <a:t>1 ένα  μία   </a:t>
            </a:r>
            <a:endParaRPr lang="el-GR" sz="8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3 - Θέση περιεχομένου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19872" y="2133412"/>
            <a:ext cx="3043039" cy="273574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8000" b="1" dirty="0" smtClean="0">
                <a:solidFill>
                  <a:schemeClr val="accent3">
                    <a:lumMod val="50000"/>
                  </a:schemeClr>
                </a:solidFill>
              </a:rPr>
              <a:t>  2 δύο</a:t>
            </a:r>
            <a:endParaRPr lang="el-GR" sz="8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6" name="5 - Θέση περιεχομένου" descr="αρχείο λήψης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38512" y="2352959"/>
            <a:ext cx="3839930" cy="287624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8000" b="1" dirty="0" smtClean="0">
                <a:solidFill>
                  <a:schemeClr val="accent6">
                    <a:lumMod val="75000"/>
                  </a:schemeClr>
                </a:solidFill>
              </a:rPr>
              <a:t>3  τρία </a:t>
            </a:r>
            <a:endParaRPr lang="el-GR" sz="8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3 - Θέση περιεχομένου" descr="αρχείο λήψης (6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75856" y="2348880"/>
            <a:ext cx="3139916" cy="2351906"/>
          </a:xfrm>
        </p:spPr>
      </p:pic>
      <p:pic>
        <p:nvPicPr>
          <p:cNvPr id="7" name="3 - Θέση περιεχομένου" descr="αρχείο λήψης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2276872"/>
            <a:ext cx="2952328" cy="2211396"/>
          </a:xfrm>
          <a:prstGeom prst="rect">
            <a:avLst/>
          </a:prstGeom>
        </p:spPr>
      </p:pic>
      <p:pic>
        <p:nvPicPr>
          <p:cNvPr id="8" name="3 - Θέση περιεχομένου" descr="αρχείο λήψης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6" y="2348880"/>
            <a:ext cx="3043781" cy="22798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8000" b="1" dirty="0" smtClean="0">
                <a:solidFill>
                  <a:srgbClr val="FF0000"/>
                </a:solidFill>
              </a:rPr>
              <a:t>4  τέσσερα </a:t>
            </a:r>
            <a:endParaRPr lang="el-GR" sz="8000" b="1" dirty="0">
              <a:solidFill>
                <a:srgbClr val="FF0000"/>
              </a:solidFill>
            </a:endParaRPr>
          </a:p>
        </p:txBody>
      </p:sp>
      <p:pic>
        <p:nvPicPr>
          <p:cNvPr id="4" name="3 - Θέση περιεχομένου" descr="αρχείο λήψης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4365104"/>
            <a:ext cx="3019425" cy="1514475"/>
          </a:xfrm>
        </p:spPr>
      </p:pic>
      <p:pic>
        <p:nvPicPr>
          <p:cNvPr id="5" name="4 - Εικόνα" descr="_42790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1" y="2203152"/>
            <a:ext cx="3888432" cy="1751658"/>
          </a:xfrm>
          <a:prstGeom prst="rect">
            <a:avLst/>
          </a:prstGeom>
        </p:spPr>
      </p:pic>
      <p:pic>
        <p:nvPicPr>
          <p:cNvPr id="7" name="6 - Εικόνα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20072" y="4365104"/>
            <a:ext cx="3019425" cy="1514475"/>
          </a:xfrm>
          <a:prstGeom prst="rect">
            <a:avLst/>
          </a:prstGeom>
        </p:spPr>
      </p:pic>
      <p:pic>
        <p:nvPicPr>
          <p:cNvPr id="8" name="7 - Εικόνα" descr="images (1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16016" y="1772816"/>
            <a:ext cx="3019425" cy="151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8000" b="1" dirty="0" smtClean="0">
                <a:solidFill>
                  <a:schemeClr val="tx2">
                    <a:lumMod val="75000"/>
                  </a:schemeClr>
                </a:solidFill>
              </a:rPr>
              <a:t>5  πέντε </a:t>
            </a:r>
            <a:endParaRPr lang="el-GR" sz="8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3 - Θέση περιεχομένου" descr="images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092280" y="2492896"/>
            <a:ext cx="1823293" cy="1823293"/>
          </a:xfrm>
        </p:spPr>
      </p:pic>
      <p:pic>
        <p:nvPicPr>
          <p:cNvPr id="5" name="4 - Εικόνα" descr="images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3068960"/>
            <a:ext cx="1296144" cy="1733593"/>
          </a:xfrm>
          <a:prstGeom prst="rect">
            <a:avLst/>
          </a:prstGeom>
        </p:spPr>
      </p:pic>
      <p:pic>
        <p:nvPicPr>
          <p:cNvPr id="6" name="5 - Εικόνα" descr="red-flower-clip-art_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64088" y="2636912"/>
            <a:ext cx="1584176" cy="2743126"/>
          </a:xfrm>
          <a:prstGeom prst="rect">
            <a:avLst/>
          </a:prstGeom>
        </p:spPr>
      </p:pic>
      <p:pic>
        <p:nvPicPr>
          <p:cNvPr id="7" name="6 - Εικόνα" descr="simple-flower_17-505071526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59832" y="2636912"/>
            <a:ext cx="2133610" cy="2765301"/>
          </a:xfrm>
          <a:prstGeom prst="rect">
            <a:avLst/>
          </a:prstGeom>
        </p:spPr>
      </p:pic>
      <p:pic>
        <p:nvPicPr>
          <p:cNvPr id="8" name="7 - Εικόνα" descr="flower-clip-art_f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619672" y="2924944"/>
            <a:ext cx="1533830" cy="20960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8000" b="1" dirty="0" smtClean="0">
                <a:solidFill>
                  <a:srgbClr val="7030A0"/>
                </a:solidFill>
              </a:rPr>
              <a:t>6  έξι </a:t>
            </a:r>
            <a:endParaRPr lang="el-GR" sz="8000" b="1" dirty="0">
              <a:solidFill>
                <a:srgbClr val="7030A0"/>
              </a:solidFill>
            </a:endParaRPr>
          </a:p>
        </p:txBody>
      </p:sp>
      <p:pic>
        <p:nvPicPr>
          <p:cNvPr id="4" name="3 - Θέση περιεχομένου" descr="images (4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700808"/>
            <a:ext cx="1873494" cy="1760438"/>
          </a:xfrm>
        </p:spPr>
      </p:pic>
      <p:pic>
        <p:nvPicPr>
          <p:cNvPr id="5" name="3 - Θέση περιεχομένου" descr="images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2" y="3789040"/>
            <a:ext cx="1873494" cy="1760438"/>
          </a:xfrm>
          <a:prstGeom prst="rect">
            <a:avLst/>
          </a:prstGeom>
        </p:spPr>
      </p:pic>
      <p:pic>
        <p:nvPicPr>
          <p:cNvPr id="6" name="3 - Θέση περιεχομένου" descr="images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4221088"/>
            <a:ext cx="1873494" cy="1760438"/>
          </a:xfrm>
          <a:prstGeom prst="rect">
            <a:avLst/>
          </a:prstGeom>
        </p:spPr>
      </p:pic>
      <p:pic>
        <p:nvPicPr>
          <p:cNvPr id="7" name="3 - Θέση περιεχομένου" descr="images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4077072"/>
            <a:ext cx="1873494" cy="1760438"/>
          </a:xfrm>
          <a:prstGeom prst="rect">
            <a:avLst/>
          </a:prstGeom>
        </p:spPr>
      </p:pic>
      <p:pic>
        <p:nvPicPr>
          <p:cNvPr id="8" name="3 - Θέση περιεχομένου" descr="images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9872" y="1700808"/>
            <a:ext cx="1873494" cy="1760438"/>
          </a:xfrm>
          <a:prstGeom prst="rect">
            <a:avLst/>
          </a:prstGeom>
        </p:spPr>
      </p:pic>
      <p:pic>
        <p:nvPicPr>
          <p:cNvPr id="9" name="3 - Θέση περιεχομένου" descr="images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8144" y="1700808"/>
            <a:ext cx="1873494" cy="17604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8000" b="1" dirty="0" smtClean="0">
                <a:solidFill>
                  <a:schemeClr val="accent5">
                    <a:lumMod val="50000"/>
                  </a:schemeClr>
                </a:solidFill>
              </a:rPr>
              <a:t>7  επτά </a:t>
            </a:r>
            <a:endParaRPr lang="el-GR" sz="8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6" name="5 - Θέση περιεχομένου" descr="αρχείο λήψης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2492896"/>
            <a:ext cx="2591133" cy="1349722"/>
          </a:xfrm>
        </p:spPr>
      </p:pic>
      <p:pic>
        <p:nvPicPr>
          <p:cNvPr id="7" name="5 - Θέση περιεχομένου" descr="αρχείο λήψης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908720"/>
            <a:ext cx="2591133" cy="1349722"/>
          </a:xfrm>
          <a:prstGeom prst="rect">
            <a:avLst/>
          </a:prstGeom>
        </p:spPr>
      </p:pic>
      <p:pic>
        <p:nvPicPr>
          <p:cNvPr id="8" name="5 - Θέση περιεχομένου" descr="αρχείο λήψης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35896" y="4221088"/>
            <a:ext cx="2591133" cy="1349722"/>
          </a:xfrm>
          <a:prstGeom prst="rect">
            <a:avLst/>
          </a:prstGeom>
        </p:spPr>
      </p:pic>
      <p:pic>
        <p:nvPicPr>
          <p:cNvPr id="9" name="5 - Θέση περιεχομένου" descr="αρχείο λήψης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4653136"/>
            <a:ext cx="2591133" cy="1349722"/>
          </a:xfrm>
          <a:prstGeom prst="rect">
            <a:avLst/>
          </a:prstGeom>
        </p:spPr>
      </p:pic>
      <p:pic>
        <p:nvPicPr>
          <p:cNvPr id="10" name="5 - Θέση περιεχομένου" descr="αρχείο λήψης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52867" y="4941168"/>
            <a:ext cx="2591133" cy="1349722"/>
          </a:xfrm>
          <a:prstGeom prst="rect">
            <a:avLst/>
          </a:prstGeom>
        </p:spPr>
      </p:pic>
      <p:pic>
        <p:nvPicPr>
          <p:cNvPr id="11" name="5 - Θέση περιεχομένου" descr="αρχείο λήψης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5976" y="2204864"/>
            <a:ext cx="2591133" cy="1349722"/>
          </a:xfrm>
          <a:prstGeom prst="rect">
            <a:avLst/>
          </a:prstGeom>
        </p:spPr>
      </p:pic>
      <p:pic>
        <p:nvPicPr>
          <p:cNvPr id="12" name="5 - Θέση περιεχομένου" descr="αρχείο λήψης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52867" y="980728"/>
            <a:ext cx="2591133" cy="134972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40</Words>
  <Application>Microsoft Office PowerPoint</Application>
  <PresentationFormat>Προβολή στην οθόνη (4:3)</PresentationFormat>
  <Paragraphs>13</Paragraphs>
  <Slides>12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Θέμα του Office</vt:lpstr>
      <vt:lpstr>Μαθαίνω τους αριθμούς </vt:lpstr>
      <vt:lpstr> 0 μηδέν</vt:lpstr>
      <vt:lpstr>1 ένα  μία   </vt:lpstr>
      <vt:lpstr>  2 δύο</vt:lpstr>
      <vt:lpstr>3  τρία </vt:lpstr>
      <vt:lpstr>4  τέσσερα </vt:lpstr>
      <vt:lpstr>5  πέντε </vt:lpstr>
      <vt:lpstr>6  έξι </vt:lpstr>
      <vt:lpstr>7  επτά </vt:lpstr>
      <vt:lpstr>8  οκτώ </vt:lpstr>
      <vt:lpstr>9  εννιά  εννέα </vt:lpstr>
      <vt:lpstr>10  δέκα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Μαθαίνω τους αριθμούς </dc:title>
  <dc:creator>despina</dc:creator>
  <cp:lastModifiedBy>despina</cp:lastModifiedBy>
  <cp:revision>5</cp:revision>
  <dcterms:created xsi:type="dcterms:W3CDTF">2015-05-03T12:47:16Z</dcterms:created>
  <dcterms:modified xsi:type="dcterms:W3CDTF">2015-05-03T13:34:14Z</dcterms:modified>
</cp:coreProperties>
</file>